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9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atrick Hand" panose="00000500000000000000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56FF"/>
    <a:srgbClr val="FFFF93"/>
    <a:srgbClr val="FB6153"/>
    <a:srgbClr val="1BB7FF"/>
    <a:srgbClr val="CCFF99"/>
    <a:srgbClr val="9BE5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3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1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7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hyperlink" Target="mailto:n.windle@weston-park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C5393-7DEC-4F1D-B0DE-A54E0A3486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4403" y="5241303"/>
            <a:ext cx="2768692" cy="647631"/>
          </a:xfrm>
          <a:prstGeom prst="rect">
            <a:avLst/>
          </a:prstGeom>
          <a:solidFill>
            <a:schemeClr val="bg1"/>
          </a:solidFill>
          <a:ln w="38100">
            <a:solidFill>
              <a:srgbClr val="835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Nicki Windle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  <a:hlinkClick r:id="rId4"/>
              </a:rPr>
              <a:t>n.windle@weston-park.org.uk</a:t>
            </a:r>
            <a:endParaRPr lang="en-GB" sz="12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GB" sz="1200">
                <a:solidFill>
                  <a:schemeClr val="tx1"/>
                </a:solidFill>
                <a:latin typeface="Patrick Hand" panose="00000500000000000000" pitchFamily="2" charset="0"/>
              </a:rPr>
              <a:t>02380 448962</a:t>
            </a:r>
            <a:endParaRPr lang="en-GB" sz="1200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pic>
        <p:nvPicPr>
          <p:cNvPr id="1026" name="Picture 2" descr="Weston Park Primary School PE and Music - Home | Facebook">
            <a:extLst>
              <a:ext uri="{FF2B5EF4-FFF2-40B4-BE49-F238E27FC236}">
                <a16:creationId xmlns:a16="http://schemas.microsoft.com/office/drawing/2014/main" id="{140FBB6A-5921-4A54-B271-85844B4C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5" y="6019061"/>
            <a:ext cx="674287" cy="6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7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5098</TotalTime>
  <Words>13</Words>
  <Application>Microsoft Office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Patrick Hand</vt:lpstr>
      <vt:lpstr>Calibri Light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nicola windle</cp:lastModifiedBy>
  <cp:revision>15</cp:revision>
  <dcterms:created xsi:type="dcterms:W3CDTF">2022-04-09T14:58:11Z</dcterms:created>
  <dcterms:modified xsi:type="dcterms:W3CDTF">2022-05-02T08:55:04Z</dcterms:modified>
</cp:coreProperties>
</file>