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9" r:id="rId3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atrick Hand" panose="00000500000000000000" pitchFamily="2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7FF"/>
    <a:srgbClr val="FB6153"/>
    <a:srgbClr val="FFFF93"/>
    <a:srgbClr val="CCFF99"/>
    <a:srgbClr val="9BE5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3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1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2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7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70E0-4A54-4263-B581-EB66F9D7031A}" type="datetimeFigureOut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461B-74F6-4F10-BDF1-65123D96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hyperlink" Target="mailto:n.windle@weston-park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C5393-7DEC-4F1D-B0DE-A54E0A3486C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4403" y="5241303"/>
            <a:ext cx="2768692" cy="6476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</a:rPr>
              <a:t>Nicki Windle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Patrick Hand" panose="00000500000000000000" pitchFamily="2" charset="0"/>
                <a:hlinkClick r:id="rId4"/>
              </a:rPr>
              <a:t>n.windle@weston-park.org.uk</a:t>
            </a:r>
            <a:endParaRPr lang="en-GB" sz="1200" dirty="0">
              <a:solidFill>
                <a:schemeClr val="tx1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GB" sz="1200">
                <a:solidFill>
                  <a:schemeClr val="tx1"/>
                </a:solidFill>
                <a:latin typeface="Patrick Hand" panose="00000500000000000000" pitchFamily="2" charset="0"/>
              </a:rPr>
              <a:t>02380 448962</a:t>
            </a:r>
          </a:p>
        </p:txBody>
      </p:sp>
      <p:pic>
        <p:nvPicPr>
          <p:cNvPr id="1026" name="Picture 2" descr="Weston Park Primary School PE and Music - Home | Facebook">
            <a:extLst>
              <a:ext uri="{FF2B5EF4-FFF2-40B4-BE49-F238E27FC236}">
                <a16:creationId xmlns:a16="http://schemas.microsoft.com/office/drawing/2014/main" id="{C8B0501A-BA53-46A7-BD6C-9514431A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4" y="6029418"/>
            <a:ext cx="663929" cy="6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9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972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4872</TotalTime>
  <Words>13</Words>
  <Application>Microsoft Office PowerPoint</Application>
  <PresentationFormat>A4 Paper (210x297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Patrick Hand</vt:lpstr>
      <vt:lpstr>Arial</vt:lpstr>
      <vt:lpstr>Calibri Light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nicola windle</cp:lastModifiedBy>
  <cp:revision>19</cp:revision>
  <dcterms:created xsi:type="dcterms:W3CDTF">2022-04-09T14:58:11Z</dcterms:created>
  <dcterms:modified xsi:type="dcterms:W3CDTF">2022-05-02T09:01:46Z</dcterms:modified>
</cp:coreProperties>
</file>