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  <p:sldId id="259" r:id="rId3"/>
  </p:sldIdLst>
  <p:sldSz cx="9906000" cy="6858000" type="A4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Patrick Hand" panose="00000500000000000000" pitchFamily="2" charset="0"/>
      <p:regular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4BFF"/>
    <a:srgbClr val="7E51FF"/>
    <a:srgbClr val="FFFF93"/>
    <a:srgbClr val="E70C06"/>
    <a:srgbClr val="1BB7FF"/>
    <a:srgbClr val="FB6153"/>
    <a:srgbClr val="CCFF99"/>
    <a:srgbClr val="9BE5FF"/>
    <a:srgbClr val="FFCC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7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1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58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60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58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33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63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713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2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741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47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9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77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hyperlink" Target="mailto:n.windle@weston-park.org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7C5393-7DEC-4F1D-B0DE-A54E0A3486C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4403" y="5241303"/>
            <a:ext cx="2768692" cy="647631"/>
          </a:xfrm>
          <a:prstGeom prst="rect">
            <a:avLst/>
          </a:prstGeom>
          <a:solidFill>
            <a:schemeClr val="bg1"/>
          </a:solidFill>
          <a:ln w="38100">
            <a:solidFill>
              <a:srgbClr val="CB4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Patrick Hand" panose="00000500000000000000" pitchFamily="2" charset="0"/>
              </a:rPr>
              <a:t>Nicki Windle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Patrick Hand" panose="00000500000000000000" pitchFamily="2" charset="0"/>
                <a:hlinkClick r:id="rId4"/>
              </a:rPr>
              <a:t>n.windle@weston-park.org.uk</a:t>
            </a:r>
            <a:endParaRPr lang="en-GB" sz="1200" dirty="0">
              <a:solidFill>
                <a:schemeClr val="tx1"/>
              </a:solidFill>
              <a:latin typeface="Patrick Hand" panose="00000500000000000000" pitchFamily="2" charset="0"/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Patrick Hand" panose="00000500000000000000" pitchFamily="2" charset="0"/>
              </a:rPr>
              <a:t>02380 448962</a:t>
            </a:r>
          </a:p>
        </p:txBody>
      </p:sp>
      <p:pic>
        <p:nvPicPr>
          <p:cNvPr id="1026" name="Picture 2" descr="Weston Park Primary School PE and Music - Home | Facebook">
            <a:extLst>
              <a:ext uri="{FF2B5EF4-FFF2-40B4-BE49-F238E27FC236}">
                <a16:creationId xmlns:a16="http://schemas.microsoft.com/office/drawing/2014/main" id="{518F7628-7538-4A33-9EF9-B577E7FD2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23" y="6056052"/>
            <a:ext cx="655051" cy="65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958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9727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5026</TotalTime>
  <Words>13</Words>
  <Application>Microsoft Office PowerPoint</Application>
  <PresentationFormat>A4 Paper (210x297 mm)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 Light</vt:lpstr>
      <vt:lpstr>Calibri</vt:lpstr>
      <vt:lpstr>Patrick Hand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©Elsa-Support</dc:title>
  <dc:creator>Debbie Palphreyman</dc:creator>
  <cp:lastModifiedBy>nicola windle</cp:lastModifiedBy>
  <cp:revision>23</cp:revision>
  <dcterms:created xsi:type="dcterms:W3CDTF">2022-04-09T14:58:11Z</dcterms:created>
  <dcterms:modified xsi:type="dcterms:W3CDTF">2022-05-02T08:56:22Z</dcterms:modified>
</cp:coreProperties>
</file>