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465"/>
  </p:normalViewPr>
  <p:slideViewPr>
    <p:cSldViewPr snapToGrid="0">
      <p:cViewPr varScale="1">
        <p:scale>
          <a:sx n="78" d="100"/>
          <a:sy n="78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Bulpett" userId="8019e5ce-dfb0-429c-9def-7898305c77b6" providerId="ADAL" clId="{3BF63CFB-6A65-44E3-B892-9B5C227ECAE5}"/>
    <pc:docChg chg="custSel modSld">
      <pc:chgData name="Teresa Bulpett" userId="8019e5ce-dfb0-429c-9def-7898305c77b6" providerId="ADAL" clId="{3BF63CFB-6A65-44E3-B892-9B5C227ECAE5}" dt="2026-09-15T15:41:12.563" v="1" actId="478"/>
      <pc:docMkLst>
        <pc:docMk/>
      </pc:docMkLst>
      <pc:sldChg chg="delSp modSp mod">
        <pc:chgData name="Teresa Bulpett" userId="8019e5ce-dfb0-429c-9def-7898305c77b6" providerId="ADAL" clId="{3BF63CFB-6A65-44E3-B892-9B5C227ECAE5}" dt="2026-09-15T15:41:12.563" v="1" actId="478"/>
        <pc:sldMkLst>
          <pc:docMk/>
          <pc:sldMk cId="2310817951" sldId="256"/>
        </pc:sldMkLst>
        <pc:spChg chg="mod">
          <ac:chgData name="Teresa Bulpett" userId="8019e5ce-dfb0-429c-9def-7898305c77b6" providerId="ADAL" clId="{3BF63CFB-6A65-44E3-B892-9B5C227ECAE5}" dt="2026-09-15T15:41:10.321" v="0" actId="20577"/>
          <ac:spMkLst>
            <pc:docMk/>
            <pc:sldMk cId="2310817951" sldId="256"/>
            <ac:spMk id="7" creationId="{FCBF02B6-00AB-9E0D-6F47-A3252961AA25}"/>
          </ac:spMkLst>
        </pc:spChg>
        <pc:spChg chg="del">
          <ac:chgData name="Teresa Bulpett" userId="8019e5ce-dfb0-429c-9def-7898305c77b6" providerId="ADAL" clId="{3BF63CFB-6A65-44E3-B892-9B5C227ECAE5}" dt="2026-09-15T15:41:12.563" v="1" actId="478"/>
          <ac:spMkLst>
            <pc:docMk/>
            <pc:sldMk cId="2310817951" sldId="256"/>
            <ac:spMk id="14" creationId="{12DB9642-0B15-3ADE-B292-330D8BB40AA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26499-9D4F-62EA-85E3-887256CBF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3D371-DAE3-8B20-3144-C470005A8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99C0A-1495-39C1-CC40-99E3BF7FD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7AB11-6F95-5A76-7AAC-6F8A95B4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5BF8D-D539-0354-8134-F3B8F89A8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0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B0CA7-1CF9-8041-6091-F917CE06F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6580F8-59C2-E4A7-9714-1B42D0D620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87FC8-E242-2DE1-848F-1D04BA9E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C045D-4018-CAF5-6A01-AAA7F7B4B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5E958-FF10-77A4-DE58-AF434E206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22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AF54EC-9E75-5E25-A355-50DB00386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182FE8-69C8-8BFE-FAB8-ECCDEF9C1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CDE7-47D8-E5C3-D21C-19950A1DD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DCE9C-7D2F-5EA1-78CD-FBEA79F77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94545-5058-A9E7-8415-749A6F422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8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84C95-D83C-E7B1-5B84-1C147E856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196B5-CE3E-3328-4742-390F3F83E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E3EF2-B9E9-F1EC-CDF3-64F6CC4D0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ACAFF-A5BC-0B10-D956-500C56A8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33504-CEA7-ECB4-AF4B-7AD959E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6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72D8D-D647-D616-03C9-4801E70CF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6BA57-8253-B458-3E65-7B70C272A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882AC-BD84-94EC-A2D3-B388321B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D41D8-ABB4-C098-9C2A-5334B497E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65408-9F82-C4A5-7123-AE7321D18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54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F955-7FB7-40B8-08F8-880A9A9D2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95631-A311-988A-89A6-F3C8B52B9F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F1D94-96AD-A7E0-982D-2E98DCE7A8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47916-D3C0-387C-51DA-2595C92C6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A7F143-03E6-D695-81CB-5023E6D0B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5F28E-1432-7E32-DF1F-F1708CF40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65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C9F71-F157-01A2-8B4B-B6B6CC85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817F2-6C76-1866-F511-FDBBF395D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A545C-E77A-7B53-AB21-CDDDBAACA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7BC155-3ECE-4CBC-BA82-A17B20D0F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2B9F0C-719C-1F20-5880-6F5B31D051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C648B-396E-844A-3B03-BE03E81D1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D1B4BE-899F-E8D4-C4C0-152AEA1C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368CA6-2B26-DB17-4057-4022D486E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9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6182E-C6D4-FE09-8065-836510383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FA3FE-9096-2915-139A-C4C76D111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E31A7A-289E-4A60-A144-C5477D47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69857E-6C55-1A3A-0371-DD9B16EF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983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3B525A-1201-634D-64A1-9D1502BAE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D26685-2E03-CD18-7F71-B17523A50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29F1A-0A85-B472-CDA2-06B8CFC0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50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5C4E2-62CA-6C0D-F594-242350D35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C381D-237C-71FB-4E4E-D6C071BD5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F27AA-65B8-AEFF-5D7A-09DE38E6B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F0FF8-B171-CF26-7B44-60AC2D5F6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C5DD37-A339-5201-1F01-20AB1446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224B5-F619-0219-5643-92C64816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2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6D226-0A82-F743-BD26-893142331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072237-6860-4A20-0F29-ECE1CE6345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91E05-355F-6E1E-F60A-F31DAAFAB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16A31-D005-1037-D01A-859EB3CC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8B2C1-6C3E-E9E2-A9AE-6044C780A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E912-6359-0FC8-0BD1-95DB039D8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3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49037-449C-1A37-B398-C63EB6754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AC65C-8BA4-A732-DA73-ADD84E4EF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7B064-CE67-5C0C-6DB2-735D1B265B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4CEC3-E0FE-B443-8E7B-E766B94FAD2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FB7BE-EA12-5E3C-A0AE-BBE6BBFEE4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A2F91-925C-D7F1-1768-14046459F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A75E5-C752-EE4E-A94C-5D74AE7AA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2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CBF02B6-00AB-9E0D-6F47-A3252961AA25}"/>
              </a:ext>
            </a:extLst>
          </p:cNvPr>
          <p:cNvSpPr txBox="1">
            <a:spLocks/>
          </p:cNvSpPr>
          <p:nvPr/>
        </p:nvSpPr>
        <p:spPr>
          <a:xfrm>
            <a:off x="-1" y="65671"/>
            <a:ext cx="12188951" cy="8493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/>
              <a:t>Weston Shore Infant School - Open Days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5384AF-D36C-AEA8-29AA-0F8BAFA2E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330" y="4550032"/>
            <a:ext cx="1959804" cy="195980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0121CC9-5157-A61C-B5D7-66C3B69F7DBC}"/>
              </a:ext>
            </a:extLst>
          </p:cNvPr>
          <p:cNvSpPr txBox="1"/>
          <p:nvPr/>
        </p:nvSpPr>
        <p:spPr>
          <a:xfrm>
            <a:off x="-502758" y="6363588"/>
            <a:ext cx="6648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Be responsible. Be a learner. Be respectable. Be safe. 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190995B-4A69-A90A-1527-2D97B4A5B4EF}"/>
              </a:ext>
            </a:extLst>
          </p:cNvPr>
          <p:cNvSpPr txBox="1">
            <a:spLocks/>
          </p:cNvSpPr>
          <p:nvPr/>
        </p:nvSpPr>
        <p:spPr>
          <a:xfrm>
            <a:off x="5901965" y="1351499"/>
            <a:ext cx="6121908" cy="50179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b="1" dirty="0"/>
              <a:t>Tuesday 29</a:t>
            </a:r>
            <a:r>
              <a:rPr lang="en-US" sz="1400" b="1" baseline="30000" dirty="0"/>
              <a:t>th</a:t>
            </a:r>
            <a:r>
              <a:rPr lang="en-US" sz="1400" b="1" dirty="0"/>
              <a:t> September		9.15am - 9.45am - Parent/Carers only</a:t>
            </a:r>
          </a:p>
          <a:p>
            <a:pPr algn="l"/>
            <a:r>
              <a:rPr lang="en-US" sz="1400" b="1" dirty="0"/>
              <a:t>			11.00am -11.30am - Parent/Carers only</a:t>
            </a:r>
          </a:p>
          <a:p>
            <a:pPr algn="l"/>
            <a:r>
              <a:rPr lang="en-US" sz="1400" b="1" dirty="0"/>
              <a:t>			1.15pm - 1.45pm - Parent/Carers only</a:t>
            </a:r>
          </a:p>
          <a:p>
            <a:pPr algn="l"/>
            <a:endParaRPr lang="en-US" sz="200" b="1" dirty="0"/>
          </a:p>
          <a:p>
            <a:pPr algn="l"/>
            <a:r>
              <a:rPr lang="en-US" sz="1400" b="1" dirty="0"/>
              <a:t>Thursday 8</a:t>
            </a:r>
            <a:r>
              <a:rPr lang="en-US" sz="1400" b="1" baseline="30000" dirty="0"/>
              <a:t>th</a:t>
            </a:r>
            <a:r>
              <a:rPr lang="en-US" sz="1400" b="1" dirty="0"/>
              <a:t> October		3.15pm - 4.00pm - All welcome</a:t>
            </a:r>
          </a:p>
          <a:p>
            <a:pPr algn="l"/>
            <a:endParaRPr lang="en-US" sz="200" b="1" dirty="0"/>
          </a:p>
          <a:p>
            <a:pPr algn="l"/>
            <a:r>
              <a:rPr lang="en-US" sz="1400" b="1" dirty="0"/>
              <a:t>Thursday 15</a:t>
            </a:r>
            <a:r>
              <a:rPr lang="en-US" sz="1400" b="1" baseline="30000" dirty="0"/>
              <a:t>th</a:t>
            </a:r>
            <a:r>
              <a:rPr lang="en-US" sz="1400" b="1" dirty="0"/>
              <a:t> October		3.15pm - 4.00pm - All welcome</a:t>
            </a:r>
          </a:p>
          <a:p>
            <a:pPr algn="l"/>
            <a:endParaRPr lang="en-US" sz="200" b="1" dirty="0"/>
          </a:p>
          <a:p>
            <a:pPr algn="l"/>
            <a:r>
              <a:rPr lang="en-US" sz="1400" b="1" dirty="0"/>
              <a:t>Tuesday 20</a:t>
            </a:r>
            <a:r>
              <a:rPr lang="en-US" sz="1400" b="1" baseline="30000" dirty="0"/>
              <a:t>th</a:t>
            </a:r>
            <a:r>
              <a:rPr lang="en-US" sz="1400" b="1" dirty="0"/>
              <a:t> October		9.15am - 9.45am - Parent/Carers only</a:t>
            </a:r>
          </a:p>
          <a:p>
            <a:pPr algn="l"/>
            <a:r>
              <a:rPr lang="en-US" sz="1400" b="1" dirty="0"/>
              <a:t>			11am  - 11.30am - Parent/Carers only</a:t>
            </a:r>
          </a:p>
          <a:p>
            <a:pPr algn="l"/>
            <a:r>
              <a:rPr lang="en-US" sz="1400" b="1" dirty="0"/>
              <a:t>			1.15pm-1.45pm - Parent/Carers only</a:t>
            </a:r>
          </a:p>
          <a:p>
            <a:pPr algn="l"/>
            <a:endParaRPr lang="en-US" sz="200" b="1" dirty="0"/>
          </a:p>
          <a:p>
            <a:pPr algn="l"/>
            <a:r>
              <a:rPr lang="en-US" sz="1400" b="1" dirty="0"/>
              <a:t>Wednesday 4</a:t>
            </a:r>
            <a:r>
              <a:rPr lang="en-US" sz="1400" b="1" baseline="30000" dirty="0"/>
              <a:t>th</a:t>
            </a:r>
            <a:r>
              <a:rPr lang="en-US" sz="1400" b="1" dirty="0"/>
              <a:t> November 	9.15am - 9.45am - Parent/Carers only</a:t>
            </a:r>
          </a:p>
          <a:p>
            <a:pPr algn="l"/>
            <a:r>
              <a:rPr lang="en-US" sz="1400" b="1" dirty="0"/>
              <a:t>			11am  - 11.30am - Parent/Carers only</a:t>
            </a:r>
          </a:p>
          <a:p>
            <a:pPr algn="l"/>
            <a:r>
              <a:rPr lang="en-US" sz="1400" b="1" dirty="0"/>
              <a:t>			1.15pm-1.45pm - Parent/Carers only</a:t>
            </a:r>
          </a:p>
          <a:p>
            <a:pPr algn="l"/>
            <a:endParaRPr lang="en-US" sz="1200" b="1" dirty="0"/>
          </a:p>
          <a:p>
            <a:pPr algn="l"/>
            <a:endParaRPr lang="en-US" sz="1200" b="1" dirty="0"/>
          </a:p>
          <a:p>
            <a:pPr algn="l"/>
            <a:endParaRPr lang="en-US" sz="1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741FB4-09AD-3540-ECA5-6C049E4CB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710" y="1251520"/>
            <a:ext cx="4583262" cy="29383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5DD717-1356-CF71-26EF-F642FE470463}"/>
              </a:ext>
            </a:extLst>
          </p:cNvPr>
          <p:cNvSpPr txBox="1"/>
          <p:nvPr/>
        </p:nvSpPr>
        <p:spPr>
          <a:xfrm>
            <a:off x="5643263" y="5380672"/>
            <a:ext cx="61219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solidFill>
                  <a:srgbClr val="0070C0"/>
                </a:solidFill>
              </a:rPr>
              <a:t>Outstanding Early Years: ‘The environment is impressively well thought through…’ </a:t>
            </a:r>
          </a:p>
          <a:p>
            <a:pPr algn="ctr"/>
            <a:r>
              <a:rPr lang="en-US" sz="1800" b="1" i="1" dirty="0">
                <a:solidFill>
                  <a:srgbClr val="0070C0"/>
                </a:solidFill>
              </a:rPr>
              <a:t>‘Pupils behave exceptionally well.’</a:t>
            </a:r>
          </a:p>
          <a:p>
            <a:pPr algn="ctr"/>
            <a:r>
              <a:rPr lang="en-US" sz="1800" i="1" dirty="0">
                <a:solidFill>
                  <a:srgbClr val="0070C0"/>
                </a:solidFill>
              </a:rPr>
              <a:t>Ofsted 2023 </a:t>
            </a:r>
            <a:endParaRPr lang="en-GB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817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594819E2F92F44ACDF8F00B7F6E627" ma:contentTypeVersion="13" ma:contentTypeDescription="Create a new document." ma:contentTypeScope="" ma:versionID="12005a249500a4bc102677e515879d09">
  <xsd:schema xmlns:xsd="http://www.w3.org/2001/XMLSchema" xmlns:xs="http://www.w3.org/2001/XMLSchema" xmlns:p="http://schemas.microsoft.com/office/2006/metadata/properties" xmlns:ns2="0d80f08e-d4ca-4307-8545-8fa39e64bb83" targetNamespace="http://schemas.microsoft.com/office/2006/metadata/properties" ma:root="true" ma:fieldsID="fb034aa887af7c5117cb32cba3c3df25" ns2:_="">
    <xsd:import namespace="0d80f08e-d4ca-4307-8545-8fa39e64bb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0f08e-d4ca-4307-8545-8fa39e64bb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e80207b-6e0e-402b-bbc9-f27bab6c72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80f08e-d4ca-4307-8545-8fa39e64bb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0802D63-AF12-48CB-BB03-8EE395ACB2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3CE203-8F50-4B81-A25C-BB56795D50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80f08e-d4ca-4307-8545-8fa39e64bb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AA421A-4E63-4CEE-91AB-728619F3A753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0d80f08e-d4ca-4307-8545-8fa39e64bb83"/>
    <ds:schemaRef ds:uri="eafa7775-d110-4f81-bc50-481a154ddbec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3083</TotalTime>
  <Words>163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Ryanna Coleman</dc:creator>
  <cp:lastModifiedBy>Teresa Bulpett</cp:lastModifiedBy>
  <cp:revision>6</cp:revision>
  <dcterms:created xsi:type="dcterms:W3CDTF">2023-09-15T10:33:55Z</dcterms:created>
  <dcterms:modified xsi:type="dcterms:W3CDTF">2026-09-15T15:41:16Z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0x0101006C594819E2F92F44ACDF8F00B7F6E627</vt:lpwstr>
  </property>
  <property fmtid="{D5CDD505-2E9C-101B-9397-08002B2CF9AE}" pid="3" name="MediaServiceImageTags">
    <vt:lpwstr/>
  </property>
</Properties>
</file>